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2632" autoAdjust="0"/>
  </p:normalViewPr>
  <p:slideViewPr>
    <p:cSldViewPr snapToGrid="0">
      <p:cViewPr varScale="1">
        <p:scale>
          <a:sx n="83" d="100"/>
          <a:sy n="83" d="100"/>
        </p:scale>
        <p:origin x="16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B6099-F269-4B27-BA64-F780882047D9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5584E7-58E8-409A-84FB-791047032D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2584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584E7-58E8-409A-84FB-791047032D36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4646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Raspberry Pi 3B+</a:t>
            </a:r>
          </a:p>
          <a:p>
            <a:r>
              <a:rPr lang="en-CA" dirty="0"/>
              <a:t>Grove PIR Motion Sensor</a:t>
            </a:r>
          </a:p>
          <a:p>
            <a:r>
              <a:rPr lang="en-CA" dirty="0" err="1"/>
              <a:t>Seedstudio</a:t>
            </a:r>
            <a:r>
              <a:rPr lang="en-CA" dirty="0"/>
              <a:t> Grove 4-pin Connectors</a:t>
            </a:r>
          </a:p>
          <a:p>
            <a:r>
              <a:rPr lang="en-CA" dirty="0" err="1"/>
              <a:t>AmazonBasics</a:t>
            </a:r>
            <a:r>
              <a:rPr lang="en-CA" dirty="0"/>
              <a:t> USB 3.0 To Ethernet Adapter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584E7-58E8-409A-84FB-791047032D36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4596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5584E7-58E8-409A-84FB-791047032D36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5178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584E7-58E8-409A-84FB-791047032D36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0057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5584E7-58E8-409A-84FB-791047032D36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5202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CA" dirty="0" err="1"/>
              <a:t>Lumi</a:t>
            </a:r>
            <a:r>
              <a:rPr lang="en-CA" dirty="0"/>
              <a:t> Monitor – PIR Motion Sensor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CA" dirty="0"/>
              <a:t>Kyle Voduris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EC13C2-89C1-440F-B311-9B1EF23A9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193" y="3501342"/>
            <a:ext cx="3011300" cy="23876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57150" cap="sq">
            <a:solidFill>
              <a:schemeClr val="bg1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8768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en-CA" dirty="0"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478569"/>
            <a:ext cx="9905999" cy="4910655"/>
          </a:xfrm>
        </p:spPr>
        <p:txBody>
          <a:bodyPr>
            <a:normAutofit/>
          </a:bodyPr>
          <a:lstStyle/>
          <a:p>
            <a:r>
              <a:rPr lang="en-CA" sz="2800" dirty="0"/>
              <a:t>PIR Motion Sensor = Passive Infrared Motion Sensor</a:t>
            </a:r>
          </a:p>
          <a:p>
            <a:r>
              <a:rPr lang="en-CA" sz="2800" dirty="0"/>
              <a:t>The </a:t>
            </a:r>
            <a:r>
              <a:rPr lang="en-CA" sz="2800" dirty="0" err="1"/>
              <a:t>Lumi</a:t>
            </a:r>
            <a:r>
              <a:rPr lang="en-CA" sz="2800" dirty="0"/>
              <a:t> Monitor tracks data on feeding time, sleep time, temperature, etc.</a:t>
            </a:r>
          </a:p>
          <a:p>
            <a:r>
              <a:rPr lang="en-CA" sz="2800" dirty="0"/>
              <a:t>The Motion Sensor will initiate the collection of data when the parent is standing in front of it for a shot period of time.</a:t>
            </a:r>
          </a:p>
          <a:p>
            <a:r>
              <a:rPr lang="en-CA" sz="2800" dirty="0"/>
              <a:t>This will keep the </a:t>
            </a:r>
            <a:r>
              <a:rPr lang="en-CA" sz="2800" dirty="0" err="1"/>
              <a:t>Lumi</a:t>
            </a:r>
            <a:r>
              <a:rPr lang="en-CA" sz="2800" dirty="0"/>
              <a:t> Monitor hands free to help busy parents who have their hands full. </a:t>
            </a:r>
          </a:p>
        </p:txBody>
      </p:sp>
    </p:spTree>
    <p:extLst>
      <p:ext uri="{BB962C8B-B14F-4D97-AF65-F5344CB8AC3E}">
        <p14:creationId xmlns:p14="http://schemas.microsoft.com/office/powerpoint/2010/main" val="2536501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280DF-2FCB-4754-926C-41922861D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5982"/>
            <a:ext cx="9905998" cy="1478570"/>
          </a:xfrm>
        </p:spPr>
        <p:txBody>
          <a:bodyPr/>
          <a:lstStyle/>
          <a:p>
            <a:r>
              <a:rPr lang="en-CA" dirty="0"/>
              <a:t>Budget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352B00F-C96E-4090-A62E-C74BC8C296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1222555"/>
              </p:ext>
            </p:extLst>
          </p:nvPr>
        </p:nvGraphicFramePr>
        <p:xfrm>
          <a:off x="1143001" y="1307939"/>
          <a:ext cx="5351984" cy="47974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136643">
                  <a:extLst>
                    <a:ext uri="{9D8B030D-6E8A-4147-A177-3AD203B41FA5}">
                      <a16:colId xmlns:a16="http://schemas.microsoft.com/office/drawing/2014/main" val="2023454539"/>
                    </a:ext>
                  </a:extLst>
                </a:gridCol>
                <a:gridCol w="1215341">
                  <a:extLst>
                    <a:ext uri="{9D8B030D-6E8A-4147-A177-3AD203B41FA5}">
                      <a16:colId xmlns:a16="http://schemas.microsoft.com/office/drawing/2014/main" val="3716183965"/>
                    </a:ext>
                  </a:extLst>
                </a:gridCol>
              </a:tblGrid>
              <a:tr h="216917">
                <a:tc>
                  <a:txBody>
                    <a:bodyPr/>
                    <a:lstStyle/>
                    <a:p>
                      <a:r>
                        <a:rPr lang="en-CA" dirty="0"/>
                        <a:t>Part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5520"/>
                  </a:ext>
                </a:extLst>
              </a:tr>
              <a:tr h="5022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Raspberry Pi 3B+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$63.25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2460461"/>
                  </a:ext>
                </a:extLst>
              </a:tr>
              <a:tr h="5022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Grove PIR Motion 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$19.91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824114"/>
                  </a:ext>
                </a:extLst>
              </a:tr>
              <a:tr h="5022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err="1"/>
                        <a:t>Seedstudio</a:t>
                      </a:r>
                      <a:r>
                        <a:rPr lang="en-CA" dirty="0"/>
                        <a:t> Grove 4-pin Connectors</a:t>
                      </a:r>
                    </a:p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$11.67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182466"/>
                  </a:ext>
                </a:extLst>
              </a:tr>
              <a:tr h="5022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err="1"/>
                        <a:t>AmazonBasics</a:t>
                      </a:r>
                      <a:r>
                        <a:rPr lang="en-CA" dirty="0"/>
                        <a:t> USB 3.0 To Ethernet Adapter</a:t>
                      </a:r>
                    </a:p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$24.58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7476298"/>
                  </a:ext>
                </a:extLst>
              </a:tr>
              <a:tr h="502285">
                <a:tc>
                  <a:txBody>
                    <a:bodyPr/>
                    <a:lstStyle/>
                    <a:p>
                      <a:r>
                        <a:rPr lang="en-CA" dirty="0"/>
                        <a:t>32GB MicroSD Card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926443"/>
                  </a:ext>
                </a:extLst>
              </a:tr>
              <a:tr h="502285">
                <a:tc>
                  <a:txBody>
                    <a:bodyPr/>
                    <a:lstStyle/>
                    <a:p>
                      <a:r>
                        <a:rPr lang="en-CA" dirty="0"/>
                        <a:t>USB Power Adapter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$0.00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732824"/>
                  </a:ext>
                </a:extLst>
              </a:tr>
              <a:tr h="502285">
                <a:tc>
                  <a:txBody>
                    <a:bodyPr/>
                    <a:lstStyle/>
                    <a:p>
                      <a:r>
                        <a:rPr lang="en-CA" dirty="0"/>
                        <a:t>Ethernet Cable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$0.00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5366574"/>
                  </a:ext>
                </a:extLst>
              </a:tr>
              <a:tr h="502285">
                <a:tc>
                  <a:txBody>
                    <a:bodyPr/>
                    <a:lstStyle/>
                    <a:p>
                      <a:r>
                        <a:rPr lang="en-CA" dirty="0"/>
                        <a:t>Electronics Parts Kit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$0.00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3602256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E29C335-2C0D-4DB6-9C75-347B73DBFCE2}"/>
              </a:ext>
            </a:extLst>
          </p:cNvPr>
          <p:cNvSpPr/>
          <p:nvPr/>
        </p:nvSpPr>
        <p:spPr>
          <a:xfrm>
            <a:off x="7068867" y="5014700"/>
            <a:ext cx="4305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Total: $119.41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DBADA3-3467-4EB9-B290-EA9FD6CB3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0205" y="786908"/>
            <a:ext cx="2434314" cy="19301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50A54F-7733-4767-8BE4-5FE56A09F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355" y="2900804"/>
            <a:ext cx="2434314" cy="19301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0F995C-9BB7-4F52-9E29-9BDDBB75BA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106" b="93789" l="2353" r="96706">
                        <a14:foregroundMark x1="8000" y1="69876" x2="6118" y2="77950"/>
                        <a14:foregroundMark x1="2588" y1="76398" x2="3294" y2="80124"/>
                        <a14:foregroundMark x1="6353" y1="87888" x2="20706" y2="93789"/>
                        <a14:foregroundMark x1="43059" y1="36025" x2="44000" y2="39752"/>
                        <a14:foregroundMark x1="65647" y1="9317" x2="65647" y2="9938"/>
                        <a14:foregroundMark x1="58588" y1="3727" x2="57412" y2="3416"/>
                        <a14:foregroundMark x1="90824" y1="12112" x2="97412" y2="26087"/>
                        <a14:foregroundMark x1="97412" y1="26087" x2="93176" y2="41304"/>
                        <a14:foregroundMark x1="93176" y1="41304" x2="78118" y2="59006"/>
                        <a14:foregroundMark x1="48941" y1="31056" x2="42588" y2="35093"/>
                        <a14:foregroundMark x1="60941" y1="78261" x2="63294" y2="81988"/>
                        <a14:foregroundMark x1="93882" y1="15217" x2="96706" y2="30745"/>
                        <a14:foregroundMark x1="96706" y1="30745" x2="96471" y2="36025"/>
                        <a14:foregroundMark x1="54353" y1="87578" x2="56706" y2="8819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87669" y="1623374"/>
            <a:ext cx="2383202" cy="18056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4362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3329E-83AC-4AE0-B42D-3AF2C54A0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r>
              <a:rPr lang="en-CA" dirty="0"/>
              <a:t>Schedule</a:t>
            </a: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9C2D6AEA-CC47-4240-9B2C-87DD48018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3193" y="2131811"/>
            <a:ext cx="9645806" cy="4584735"/>
          </a:xfr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A36CF9F-10E8-4764-84C5-E7AEA65FD15A}"/>
              </a:ext>
            </a:extLst>
          </p:cNvPr>
          <p:cNvSpPr txBox="1"/>
          <p:nvPr/>
        </p:nvSpPr>
        <p:spPr>
          <a:xfrm>
            <a:off x="1143001" y="1099595"/>
            <a:ext cx="99059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The schedule I tried to follow to so that my project would finish on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I went off schedule a twice but worked to put the project back on track each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Completed my project on time.</a:t>
            </a:r>
          </a:p>
        </p:txBody>
      </p:sp>
    </p:spTree>
    <p:extLst>
      <p:ext uri="{BB962C8B-B14F-4D97-AF65-F5344CB8AC3E}">
        <p14:creationId xmlns:p14="http://schemas.microsoft.com/office/powerpoint/2010/main" val="3552977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AC82E-A98A-4D54-80DD-AC033291A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en-CA" dirty="0"/>
              <a:t>Course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BD90D-D75E-4CEE-A4D4-82B730E12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437" y="1374398"/>
            <a:ext cx="10305949" cy="4968529"/>
          </a:xfrm>
        </p:spPr>
        <p:txBody>
          <a:bodyPr>
            <a:normAutofit fontScale="77500" lnSpcReduction="20000"/>
          </a:bodyPr>
          <a:lstStyle/>
          <a:p>
            <a:r>
              <a:rPr lang="en-CA" sz="2800" dirty="0"/>
              <a:t>TECH 101 – Electric Circuits </a:t>
            </a:r>
          </a:p>
          <a:p>
            <a:pPr lvl="1"/>
            <a:r>
              <a:rPr lang="en-CA" sz="2400" dirty="0"/>
              <a:t>Fundamental electronics and circuits knowledge.</a:t>
            </a:r>
          </a:p>
          <a:p>
            <a:r>
              <a:rPr lang="en-CA" sz="2800" dirty="0"/>
              <a:t>TECH 153 – Technical C </a:t>
            </a:r>
          </a:p>
          <a:p>
            <a:pPr lvl="1"/>
            <a:r>
              <a:rPr lang="en-CA" sz="2400" dirty="0"/>
              <a:t>Introduce the use of Raspberry PI. </a:t>
            </a:r>
          </a:p>
          <a:p>
            <a:pPr lvl="1"/>
            <a:r>
              <a:rPr lang="en-CA" sz="2400" dirty="0"/>
              <a:t>Fundamental programming knowledge.</a:t>
            </a:r>
          </a:p>
          <a:p>
            <a:r>
              <a:rPr lang="en-CA" sz="2800" dirty="0"/>
              <a:t>CENG 200 – Unix Scripting </a:t>
            </a:r>
          </a:p>
          <a:p>
            <a:pPr lvl="1"/>
            <a:r>
              <a:rPr lang="en-CA" sz="2400" dirty="0"/>
              <a:t>Learning a Unix based command line interface.</a:t>
            </a:r>
          </a:p>
          <a:p>
            <a:r>
              <a:rPr lang="en-CA" sz="2800" dirty="0"/>
              <a:t>CENG 216 – Software Engineering </a:t>
            </a:r>
          </a:p>
          <a:p>
            <a:pPr lvl="1"/>
            <a:r>
              <a:rPr lang="en-CA" sz="2400" dirty="0"/>
              <a:t>Learn to complete projects efficiently.</a:t>
            </a:r>
          </a:p>
          <a:p>
            <a:pPr lvl="1"/>
            <a:r>
              <a:rPr lang="en-CA" sz="2400" dirty="0"/>
              <a:t>Gantt Charts.</a:t>
            </a:r>
          </a:p>
          <a:p>
            <a:r>
              <a:rPr lang="en-CA" sz="2800" dirty="0"/>
              <a:t>CENG 252 – Embedded Systems </a:t>
            </a:r>
          </a:p>
          <a:p>
            <a:pPr lvl="1"/>
            <a:r>
              <a:rPr lang="en-CA" sz="2400" dirty="0"/>
              <a:t>Programming sensors on a Raspberry Pi.</a:t>
            </a:r>
          </a:p>
          <a:p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4B55D9-9F05-461C-93B8-8CBDE48D6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4604" y="558287"/>
            <a:ext cx="2294681" cy="22946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114E79-20E1-4F8F-82EE-F124DEE3B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4152" y="3177155"/>
            <a:ext cx="2855583" cy="284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7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E2DF8-E4ED-41F1-A5FB-2D1F87FA2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r>
              <a:rPr lang="en-CA" dirty="0"/>
              <a:t>Enclosure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BD026B-3C99-4360-8C58-8AE18D2EC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159" t="4190" r="18675" b="13127"/>
          <a:stretch/>
        </p:blipFill>
        <p:spPr>
          <a:xfrm>
            <a:off x="5527535" y="1506699"/>
            <a:ext cx="6111433" cy="388490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BD8F76-C3E0-4953-9554-DCB2F2B4EE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4" t="21266" r="2492" b="30578"/>
          <a:stretch/>
        </p:blipFill>
        <p:spPr>
          <a:xfrm>
            <a:off x="553032" y="1493264"/>
            <a:ext cx="4358493" cy="38983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F6D6FA-360B-4362-A94E-8CA9F27C3036}"/>
              </a:ext>
            </a:extLst>
          </p:cNvPr>
          <p:cNvSpPr/>
          <p:nvPr/>
        </p:nvSpPr>
        <p:spPr>
          <a:xfrm>
            <a:off x="1143001" y="5391605"/>
            <a:ext cx="28648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Top View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74A2D2-7EC2-4F24-B29C-EED2B03613BA}"/>
              </a:ext>
            </a:extLst>
          </p:cNvPr>
          <p:cNvSpPr/>
          <p:nvPr/>
        </p:nvSpPr>
        <p:spPr>
          <a:xfrm>
            <a:off x="7055301" y="5391605"/>
            <a:ext cx="30559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Side</a:t>
            </a:r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View</a:t>
            </a:r>
          </a:p>
        </p:txBody>
      </p:sp>
    </p:spTree>
    <p:extLst>
      <p:ext uri="{BB962C8B-B14F-4D97-AF65-F5344CB8AC3E}">
        <p14:creationId xmlns:p14="http://schemas.microsoft.com/office/powerpoint/2010/main" val="974309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6FBA0-6F3E-494C-AAD5-1458EB0F0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r>
              <a:rPr lang="en-CA" dirty="0"/>
              <a:t>Detecting Motion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AEE85D0-4FCF-4528-B5D7-4DCA6FEBB3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8690" y="1242490"/>
            <a:ext cx="8274619" cy="5265667"/>
          </a:xfrm>
        </p:spPr>
      </p:pic>
    </p:spTree>
    <p:extLst>
      <p:ext uri="{BB962C8B-B14F-4D97-AF65-F5344CB8AC3E}">
        <p14:creationId xmlns:p14="http://schemas.microsoft.com/office/powerpoint/2010/main" val="2850157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Thanks For Watching</a:t>
            </a:r>
          </a:p>
        </p:txBody>
      </p:sp>
    </p:spTree>
    <p:extLst>
      <p:ext uri="{BB962C8B-B14F-4D97-AF65-F5344CB8AC3E}">
        <p14:creationId xmlns:p14="http://schemas.microsoft.com/office/powerpoint/2010/main" val="28425003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206</TotalTime>
  <Words>270</Words>
  <Application>Microsoft Office PowerPoint</Application>
  <PresentationFormat>Widescreen</PresentationFormat>
  <Paragraphs>58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Circuit</vt:lpstr>
      <vt:lpstr>Lumi Monitor – PIR Motion Sensor</vt:lpstr>
      <vt:lpstr>Proposal</vt:lpstr>
      <vt:lpstr>Budget</vt:lpstr>
      <vt:lpstr>Schedule</vt:lpstr>
      <vt:lpstr>Course Knowledge</vt:lpstr>
      <vt:lpstr>Enclosure</vt:lpstr>
      <vt:lpstr>Detecting Motion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Lumi Monitor – PIR Motion Sensor</dc:title>
  <dc:creator>Kyle Voduris</dc:creator>
  <cp:lastModifiedBy>Kyle Voduris</cp:lastModifiedBy>
  <cp:revision>19</cp:revision>
  <dcterms:created xsi:type="dcterms:W3CDTF">2019-11-19T18:20:21Z</dcterms:created>
  <dcterms:modified xsi:type="dcterms:W3CDTF">2019-11-26T03:00:28Z</dcterms:modified>
</cp:coreProperties>
</file>

<file path=docProps/thumbnail.jpeg>
</file>